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4" r:id="rId30"/>
    <p:sldId id="285" r:id="rId31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257" autoAdjust="0"/>
  </p:normalViewPr>
  <p:slideViewPr>
    <p:cSldViewPr>
      <p:cViewPr varScale="1">
        <p:scale>
          <a:sx n="55" d="100"/>
          <a:sy n="55" d="100"/>
        </p:scale>
        <p:origin x="197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6E200-B707-4F30-B62A-C26886343D16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3BD1-E01F-4251-9D0F-13D5DE67A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1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5</a:t>
            </a:r>
            <a:r>
              <a:rPr lang="ko-KR" altLang="en-US" dirty="0"/>
              <a:t>팀 </a:t>
            </a:r>
            <a:r>
              <a:rPr lang="ko-KR" altLang="en-US" dirty="0" err="1"/>
              <a:t>렛시피의</a:t>
            </a:r>
            <a:r>
              <a:rPr lang="ko-KR" altLang="en-US" dirty="0"/>
              <a:t> 발표를 맡은 </a:t>
            </a:r>
            <a:r>
              <a:rPr lang="ko-KR" altLang="en-US" dirty="0" err="1"/>
              <a:t>오성준이라고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9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배경에서 저희 </a:t>
            </a:r>
            <a:r>
              <a:rPr lang="ko-KR" altLang="en-US" dirty="0" err="1"/>
              <a:t>렛시피가</a:t>
            </a:r>
            <a:r>
              <a:rPr lang="ko-KR" altLang="en-US" dirty="0"/>
              <a:t> 탄생했습니다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렛시피는</a:t>
            </a:r>
            <a:r>
              <a:rPr lang="ko-KR" altLang="en-US" dirty="0"/>
              <a:t> 크게 </a:t>
            </a:r>
            <a:r>
              <a:rPr lang="en-US" altLang="ko-KR" dirty="0"/>
              <a:t>4</a:t>
            </a:r>
            <a:r>
              <a:rPr lang="ko-KR" altLang="en-US" dirty="0"/>
              <a:t>가지의 </a:t>
            </a:r>
            <a:r>
              <a:rPr lang="ko-KR" altLang="en-US" dirty="0" err="1"/>
              <a:t>메인기능을</a:t>
            </a:r>
            <a:r>
              <a:rPr lang="ko-KR" altLang="en-US" dirty="0"/>
              <a:t> 가지고 있는데요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8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레시피를 선택하면 어떻게 장을 봐야하는지 알려줍니다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장바구니에 담긴 레시피들의 재료를 모두 계산해서 어떤 재료를 얼마만큼 봐야하는지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941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재료들로 레시피를 검색할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 err="1"/>
              <a:t>움짤보면서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0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세번째로 레시피 리스트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리스트는 일종의 식단이라고 이해할 수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레시피를 담아놓은 리스트를 공유할 수 있고 다른 사람의 것을 참고할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1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네번째로 </a:t>
            </a:r>
            <a:r>
              <a:rPr lang="ko-KR" altLang="en-US" dirty="0" err="1"/>
              <a:t>하둡을</a:t>
            </a:r>
            <a:r>
              <a:rPr lang="ko-KR" altLang="en-US" dirty="0"/>
              <a:t> 이용한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유저 로그를 분석해서 사용자가 선호하는 레시피와 자주 사용하는 기능을 분석해낼 수 있도록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선호하는 레시피를 분석해서 </a:t>
            </a:r>
            <a:r>
              <a:rPr lang="ko-KR" altLang="en-US" dirty="0" err="1"/>
              <a:t>추천기능을</a:t>
            </a:r>
            <a:r>
              <a:rPr lang="ko-KR" altLang="en-US" dirty="0"/>
              <a:t> 강화하고 자주 사용하는 기능을 분석해서 저희 서비스의 전체적인 성능을 개선하고자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53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이제</a:t>
            </a:r>
            <a:r>
              <a:rPr lang="ko-KR" altLang="en-US" baseline="0" dirty="0"/>
              <a:t> 서비스를 직접 보여드리겠습니다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네 여기까지 시연이었습니다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9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순서는 서비스의 설계와 구현에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73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렛시피의</a:t>
            </a:r>
            <a:r>
              <a:rPr lang="ko-KR" altLang="en-US" dirty="0"/>
              <a:t> 아키텍처인데요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도커</a:t>
            </a:r>
            <a:r>
              <a:rPr lang="ko-KR" altLang="en-US" dirty="0"/>
              <a:t> </a:t>
            </a:r>
            <a:r>
              <a:rPr lang="ko-KR" altLang="en-US" dirty="0" err="1"/>
              <a:t>컴포즈와</a:t>
            </a:r>
            <a:r>
              <a:rPr lang="ko-KR" altLang="en-US" dirty="0"/>
              <a:t> </a:t>
            </a:r>
            <a:r>
              <a:rPr lang="ko-KR" altLang="en-US" dirty="0" err="1"/>
              <a:t>젠킨스를</a:t>
            </a:r>
            <a:r>
              <a:rPr lang="ko-KR" altLang="en-US" dirty="0"/>
              <a:t> 이용해서 </a:t>
            </a:r>
            <a:r>
              <a:rPr lang="en-US" altLang="ko-KR" dirty="0"/>
              <a:t>CI/CD</a:t>
            </a:r>
            <a:r>
              <a:rPr lang="ko-KR" altLang="en-US" dirty="0"/>
              <a:t>를 구축했습니다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프런트 백 그리고 </a:t>
            </a:r>
            <a:r>
              <a:rPr lang="ko-KR" altLang="en-US" dirty="0" err="1"/>
              <a:t>하둡</a:t>
            </a:r>
            <a:r>
              <a:rPr lang="ko-KR" altLang="en-US" baseline="0" dirty="0"/>
              <a:t> 각각 이미지와 컨테이너를 생성한 뒤 연결했습니다</a:t>
            </a:r>
            <a:endParaRPr lang="en-US" altLang="ko-KR" dirty="0"/>
          </a:p>
          <a:p>
            <a:r>
              <a:rPr lang="ko-KR" altLang="en-US" dirty="0"/>
              <a:t>그 중에서도 가장 눈여겨보실 부분은 </a:t>
            </a:r>
            <a:r>
              <a:rPr lang="ko-KR" altLang="en-US" dirty="0" err="1"/>
              <a:t>하둡과</a:t>
            </a:r>
            <a:r>
              <a:rPr lang="ko-KR" altLang="en-US" dirty="0"/>
              <a:t> 관련된 부분인데요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도커</a:t>
            </a:r>
            <a:r>
              <a:rPr lang="ko-KR" altLang="en-US" dirty="0"/>
              <a:t> 컨테이너와 </a:t>
            </a:r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ko-KR" altLang="en-US" dirty="0" err="1"/>
              <a:t>도커</a:t>
            </a:r>
            <a:r>
              <a:rPr lang="ko-KR" altLang="en-US" dirty="0"/>
              <a:t> 컨테이너의 볼륨을 </a:t>
            </a:r>
            <a:r>
              <a:rPr lang="ko-KR" altLang="en-US" dirty="0" err="1"/>
              <a:t>공유하므로서</a:t>
            </a:r>
            <a:r>
              <a:rPr lang="ko-KR" altLang="en-US" dirty="0"/>
              <a:t> 기능을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거기에 </a:t>
            </a:r>
            <a:r>
              <a:rPr lang="ko-KR" altLang="en-US" dirty="0" err="1"/>
              <a:t>크론탭을</a:t>
            </a:r>
            <a:r>
              <a:rPr lang="ko-KR" altLang="en-US" dirty="0"/>
              <a:t> 이용해서 주기적으로 </a:t>
            </a:r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ko-KR" altLang="en-US" dirty="0" err="1"/>
              <a:t>맵리듀스가</a:t>
            </a:r>
            <a:r>
              <a:rPr lang="ko-KR" altLang="en-US" dirty="0"/>
              <a:t> 실행되도록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자세히 </a:t>
            </a:r>
            <a:r>
              <a:rPr lang="ko-KR" altLang="en-US" dirty="0" err="1"/>
              <a:t>말씀드리자면</a:t>
            </a:r>
            <a:endParaRPr lang="en-US" altLang="ko-KR" dirty="0"/>
          </a:p>
          <a:p>
            <a:r>
              <a:rPr lang="ko-KR" altLang="en-US" dirty="0" err="1"/>
              <a:t>하둡은</a:t>
            </a:r>
            <a:r>
              <a:rPr lang="ko-KR" altLang="en-US" dirty="0"/>
              <a:t> 다음과 같은 순서로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유저 로그를 아래와 </a:t>
            </a:r>
            <a:r>
              <a:rPr lang="ko-KR" altLang="en-US" dirty="0" err="1"/>
              <a:t>같은으로</a:t>
            </a:r>
            <a:r>
              <a:rPr lang="ko-KR" altLang="en-US" dirty="0"/>
              <a:t> 형식으로 </a:t>
            </a:r>
            <a:r>
              <a:rPr lang="en-US" altLang="ko-KR" dirty="0"/>
              <a:t>HDFS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97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</a:t>
            </a:r>
            <a:r>
              <a:rPr lang="ko-KR" altLang="en-US" dirty="0" err="1"/>
              <a:t>크론탭에</a:t>
            </a:r>
            <a:r>
              <a:rPr lang="ko-KR" altLang="en-US" dirty="0"/>
              <a:t> 의해서 하루에 한번 </a:t>
            </a:r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ko-KR" altLang="en-US" dirty="0" err="1"/>
              <a:t>맵리듀스가</a:t>
            </a:r>
            <a:r>
              <a:rPr lang="ko-KR" altLang="en-US" dirty="0"/>
              <a:t>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유형별로 어떤 레시피를 얼마나 장바구니에 많이 </a:t>
            </a:r>
            <a:r>
              <a:rPr lang="ko-KR" altLang="en-US" dirty="0" err="1"/>
              <a:t>담았는지를</a:t>
            </a:r>
            <a:r>
              <a:rPr lang="ko-KR" altLang="en-US" dirty="0"/>
              <a:t> 추출해냅니다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2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 저희 발표는 </a:t>
            </a:r>
            <a:r>
              <a:rPr lang="en-US" altLang="ko-KR" dirty="0"/>
              <a:t>UCC,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기획의도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서비스소개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시연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설계및구현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기대효과 및 개선사항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팀원소개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질의 응답 순으로 진행됩니다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1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해당 데이터를 </a:t>
            </a:r>
            <a:r>
              <a:rPr lang="en-US" altLang="ko-KR" dirty="0"/>
              <a:t>DB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작업은 스프링 스케줄러를 이용해서 </a:t>
            </a:r>
            <a:r>
              <a:rPr lang="ko-KR" altLang="en-US" dirty="0" err="1"/>
              <a:t>맵리듀스</a:t>
            </a:r>
            <a:r>
              <a:rPr lang="ko-KR" altLang="en-US" dirty="0"/>
              <a:t> 결과를 읽어와서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이용해서 </a:t>
            </a:r>
            <a:r>
              <a:rPr lang="ko-KR" altLang="en-US" dirty="0" err="1"/>
              <a:t>시연때</a:t>
            </a:r>
            <a:r>
              <a:rPr lang="ko-KR" altLang="en-US" dirty="0"/>
              <a:t> 보셨던 차트가 구현되었습니다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906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/>
              <a:t>26</a:t>
            </a:r>
            <a:r>
              <a:rPr lang="ko-KR" altLang="en-US" dirty="0"/>
              <a:t>개의 테이블</a:t>
            </a:r>
            <a:r>
              <a:rPr lang="ko-KR" altLang="en-US" baseline="0" dirty="0"/>
              <a:t> 많죠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88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/>
              <a:t>77</a:t>
            </a:r>
            <a:r>
              <a:rPr lang="ko-KR" altLang="en-US" dirty="0"/>
              <a:t>개의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많죠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06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28</a:t>
            </a:r>
            <a:r>
              <a:rPr lang="ko-KR" altLang="en-US" dirty="0"/>
              <a:t>개의 페이지 참 많죠</a:t>
            </a:r>
            <a:r>
              <a:rPr lang="en-US" altLang="ko-KR" dirty="0"/>
              <a:t>? </a:t>
            </a:r>
            <a:r>
              <a:rPr lang="ko-KR" altLang="en-US" dirty="0"/>
              <a:t>네 저희가 참 고생이 많았습니다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460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이번엔 기대효과와 향후 개선 사항에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11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문장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48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그리고 향후 개선 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개발의 본질은 사실 </a:t>
            </a:r>
            <a:r>
              <a:rPr lang="ko-KR" altLang="en-US" dirty="0" err="1"/>
              <a:t>리팩토링</a:t>
            </a:r>
            <a:r>
              <a:rPr lang="ko-KR" altLang="en-US" dirty="0"/>
              <a:t> 아니겠습니까</a:t>
            </a:r>
            <a:r>
              <a:rPr lang="en-US" altLang="ko-KR" dirty="0"/>
              <a:t>? </a:t>
            </a:r>
            <a:r>
              <a:rPr lang="ko-KR" altLang="en-US" dirty="0"/>
              <a:t>네 그래서 </a:t>
            </a:r>
            <a:r>
              <a:rPr lang="ko-KR" altLang="en-US" dirty="0" err="1"/>
              <a:t>리팩토링을</a:t>
            </a:r>
            <a:r>
              <a:rPr lang="ko-KR" altLang="en-US" dirty="0"/>
              <a:t> 할 </a:t>
            </a:r>
            <a:r>
              <a:rPr lang="ko-KR" altLang="en-US" dirty="0" err="1"/>
              <a:t>예정이구요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좀 더 다양하고 높은 질의 서비스를 위해서 더 많은 재료와 레시피 데이터를 수집하려 노력할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가능하다면 업체들과 연계를 통해서 수입을 </a:t>
            </a:r>
            <a:r>
              <a:rPr lang="ko-KR" altLang="en-US" dirty="0" err="1"/>
              <a:t>창출해낼수도</a:t>
            </a:r>
            <a:r>
              <a:rPr lang="ko-KR" altLang="en-US" dirty="0"/>
              <a:t> 있다고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030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팀소개입니다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93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저가 </a:t>
            </a:r>
            <a:r>
              <a:rPr lang="ko-KR" altLang="en-US" dirty="0" err="1"/>
              <a:t>팀장이구요</a:t>
            </a:r>
            <a:r>
              <a:rPr lang="en-US" altLang="ko-KR" dirty="0"/>
              <a:t>. </a:t>
            </a:r>
            <a:r>
              <a:rPr lang="ko-KR" altLang="en-US" dirty="0" err="1"/>
              <a:t>상규님</a:t>
            </a:r>
            <a:r>
              <a:rPr lang="ko-KR" altLang="en-US" dirty="0"/>
              <a:t> </a:t>
            </a:r>
            <a:r>
              <a:rPr lang="ko-KR" altLang="en-US" dirty="0" err="1"/>
              <a:t>썩소를</a:t>
            </a:r>
            <a:r>
              <a:rPr lang="ko-KR" altLang="en-US" dirty="0"/>
              <a:t> </a:t>
            </a:r>
            <a:r>
              <a:rPr lang="ko-KR" altLang="en-US" dirty="0" err="1"/>
              <a:t>짓고계신</a:t>
            </a:r>
            <a:r>
              <a:rPr lang="ko-KR" altLang="en-US" dirty="0"/>
              <a:t> </a:t>
            </a:r>
            <a:r>
              <a:rPr lang="ko-KR" altLang="en-US" dirty="0" err="1"/>
              <a:t>기연님</a:t>
            </a:r>
            <a:r>
              <a:rPr lang="ko-KR" altLang="en-US" dirty="0"/>
              <a:t> 그리고 </a:t>
            </a:r>
            <a:r>
              <a:rPr lang="ko-KR" altLang="en-US" dirty="0" err="1"/>
              <a:t>공중부양중이신</a:t>
            </a:r>
            <a:r>
              <a:rPr lang="ko-KR" altLang="en-US" dirty="0"/>
              <a:t> </a:t>
            </a:r>
            <a:r>
              <a:rPr lang="ko-KR" altLang="en-US" dirty="0" err="1"/>
              <a:t>정아님</a:t>
            </a:r>
            <a:r>
              <a:rPr lang="ko-KR" altLang="en-US" dirty="0"/>
              <a:t> </a:t>
            </a:r>
            <a:r>
              <a:rPr lang="ko-KR" altLang="en-US" dirty="0" err="1"/>
              <a:t>어굴을</a:t>
            </a:r>
            <a:r>
              <a:rPr lang="ko-KR" altLang="en-US" dirty="0"/>
              <a:t> 마스크로 가린 </a:t>
            </a:r>
            <a:r>
              <a:rPr lang="ko-KR" altLang="en-US" dirty="0" err="1"/>
              <a:t>지수님</a:t>
            </a:r>
            <a:r>
              <a:rPr lang="ko-KR" altLang="en-US" dirty="0"/>
              <a:t> 그리고 야비한 표정을 지으시는 </a:t>
            </a:r>
            <a:r>
              <a:rPr lang="ko-KR" altLang="en-US" dirty="0" err="1"/>
              <a:t>준성님까지</a:t>
            </a:r>
            <a:endParaRPr lang="en-US" altLang="ko-KR" dirty="0"/>
          </a:p>
          <a:p>
            <a:r>
              <a:rPr lang="ko-KR" altLang="en-US" dirty="0"/>
              <a:t>참 좋은 </a:t>
            </a:r>
            <a:r>
              <a:rPr lang="ko-KR" altLang="en-US" dirty="0" err="1"/>
              <a:t>팀원분들과</a:t>
            </a:r>
            <a:r>
              <a:rPr lang="ko-KR" altLang="en-US" dirty="0"/>
              <a:t> 함께 프로젝트를 할 수 있었습니다</a:t>
            </a:r>
            <a:r>
              <a:rPr lang="en-US" altLang="ko-KR" dirty="0"/>
              <a:t>. </a:t>
            </a:r>
            <a:r>
              <a:rPr lang="ko-KR" altLang="en-US" dirty="0"/>
              <a:t>모두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94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마지막으로 </a:t>
            </a:r>
            <a:r>
              <a:rPr lang="en-US" altLang="ko-KR" dirty="0" err="1"/>
              <a:t>QnA</a:t>
            </a:r>
            <a:r>
              <a:rPr lang="ko-KR" altLang="en-US" dirty="0"/>
              <a:t>받겠습니다</a:t>
            </a:r>
            <a:r>
              <a:rPr lang="en-US" altLang="ko-KR" dirty="0"/>
              <a:t>. </a:t>
            </a:r>
            <a:r>
              <a:rPr lang="ko-KR" altLang="en-US" dirty="0"/>
              <a:t>질문 있으신가요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예상 질문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사용자 데이터를 통해서 레시피 추천해주는데 사용자를 직접 받으셨나요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당장에 </a:t>
            </a:r>
            <a:r>
              <a:rPr lang="ko-KR" altLang="en-US" dirty="0" err="1"/>
              <a:t>의미있는</a:t>
            </a:r>
            <a:r>
              <a:rPr lang="ko-KR" altLang="en-US" dirty="0"/>
              <a:t> 만큼의 사용자를 모으기엔 무리가 있다고 판단되어서 실제로 서비스를 </a:t>
            </a:r>
            <a:r>
              <a:rPr lang="ko-KR" altLang="en-US" dirty="0" err="1"/>
              <a:t>운영할때를</a:t>
            </a:r>
            <a:r>
              <a:rPr lang="ko-KR" altLang="en-US" dirty="0"/>
              <a:t> 시뮬레이션한다고 생각하고 유저 로그를 생성해서 구현했습니다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렛시피</a:t>
            </a:r>
            <a:r>
              <a:rPr lang="ko-KR" altLang="en-US" dirty="0"/>
              <a:t> 재료 </a:t>
            </a:r>
            <a:r>
              <a:rPr lang="ko-KR" altLang="en-US" dirty="0" err="1"/>
              <a:t>계산할때</a:t>
            </a:r>
            <a:r>
              <a:rPr lang="ko-KR" altLang="en-US" dirty="0"/>
              <a:t> 단위 같은 거 처리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대표 단위로 다른 단위들을 손수 일일이 처리했다 </a:t>
            </a:r>
            <a:r>
              <a:rPr lang="ko-KR" altLang="en-US" dirty="0" err="1"/>
              <a:t>헿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마트에 가면 양파 같은 것은 </a:t>
            </a:r>
            <a:r>
              <a:rPr lang="ko-KR" altLang="en-US" dirty="0" err="1"/>
              <a:t>한망</a:t>
            </a:r>
            <a:r>
              <a:rPr lang="ko-KR" altLang="en-US" dirty="0"/>
              <a:t> 같은 단위를 사용하는데 이런 것들은 어떻게 하나요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결국 남게 되므로 재료들을 검색하는 기능으로 레시피를 찾아서 처리할 수도 있을 것이고 다시 식단을 시작해서 해당 재료들을 처리할 수 도 있을 겁니다</a:t>
            </a:r>
            <a:r>
              <a:rPr lang="en-US" altLang="ko-KR" dirty="0"/>
              <a:t>. </a:t>
            </a:r>
            <a:r>
              <a:rPr lang="ko-KR" altLang="en-US" dirty="0"/>
              <a:t>저희 서비스는 이러한 선순환을 목적으로</a:t>
            </a:r>
            <a:r>
              <a:rPr lang="ko-KR" altLang="en-US" baseline="0" dirty="0"/>
              <a:t> 구현되어 있습니다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4. </a:t>
            </a:r>
            <a:r>
              <a:rPr lang="ko-KR" altLang="en-US" baseline="0" dirty="0"/>
              <a:t>기업과 어떻게 연계할 수가 있을까요</a:t>
            </a:r>
            <a:r>
              <a:rPr lang="en-US" altLang="ko-KR" baseline="0" dirty="0"/>
              <a:t>?</a:t>
            </a:r>
          </a:p>
          <a:p>
            <a:pPr marL="0" indent="0">
              <a:buNone/>
            </a:pPr>
            <a:r>
              <a:rPr lang="en-US" altLang="ko-KR" baseline="0" dirty="0"/>
              <a:t>-&gt; </a:t>
            </a:r>
            <a:r>
              <a:rPr lang="ko-KR" altLang="en-US" baseline="0" dirty="0"/>
              <a:t>기대 효과이기 때문에 깊게 생각하지 않았지만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마켓컬리</a:t>
            </a:r>
            <a:r>
              <a:rPr lang="ko-KR" altLang="en-US" baseline="0"/>
              <a:t> 같은 </a:t>
            </a:r>
            <a:r>
              <a:rPr lang="ko-KR" altLang="en-US" baseline="0" dirty="0"/>
              <a:t>사이트처럼 재료를 담은 뒤 집으로 배송하는 등의 방식으로 기업 연계를 이끌어낼 수 있다고 생각합니다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7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우선 저희 팀의 </a:t>
            </a:r>
            <a:r>
              <a:rPr lang="en-US" altLang="ko-KR" dirty="0"/>
              <a:t>UCC</a:t>
            </a:r>
            <a:r>
              <a:rPr lang="ko-KR" altLang="en-US" dirty="0"/>
              <a:t>를 시청하시겠습니다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9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재생</a:t>
            </a:r>
            <a:endParaRPr lang="en-US" altLang="ko-KR" dirty="0"/>
          </a:p>
          <a:p>
            <a:r>
              <a:rPr lang="ko-KR" altLang="en-US" dirty="0"/>
              <a:t>네 저희 </a:t>
            </a:r>
            <a:r>
              <a:rPr lang="en-US" altLang="ko-KR" dirty="0"/>
              <a:t>UCC </a:t>
            </a:r>
            <a:r>
              <a:rPr lang="ko-KR" altLang="en-US" dirty="0" err="1"/>
              <a:t>재밌지</a:t>
            </a:r>
            <a:r>
              <a:rPr lang="ko-KR" altLang="en-US" dirty="0"/>
              <a:t> 않나요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2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그러면 본격적으로 서비스에 대한 발표를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기획의도 말씀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6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 지난번에 강남역에서 물난리가 났던 일 기억나시나요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갑작스레 비가 </a:t>
            </a:r>
            <a:r>
              <a:rPr lang="ko-KR" altLang="en-US" dirty="0" err="1"/>
              <a:t>많이와서</a:t>
            </a:r>
            <a:r>
              <a:rPr lang="ko-KR" altLang="en-US" dirty="0"/>
              <a:t> 이 발표를 들으시는 분들도 출퇴근에 큰 어려움을 겪을 </a:t>
            </a:r>
            <a:r>
              <a:rPr lang="ko-KR" altLang="en-US" dirty="0" err="1"/>
              <a:t>셨을</a:t>
            </a:r>
            <a:r>
              <a:rPr lang="ko-KR" altLang="en-US" dirty="0"/>
              <a:t> 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 환경 오염의 영향으로 전세계적으로 이상기후가 급증했다고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그리고 그 원인으론 온실가스</a:t>
            </a:r>
            <a:r>
              <a:rPr lang="ko-KR" altLang="en-US" baseline="0" dirty="0"/>
              <a:t> 배출의 원인이 되는 음식물쓰레기가 이야기되고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6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좀 더 자세히 보시면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매년 </a:t>
            </a:r>
            <a:r>
              <a:rPr lang="ko-KR" altLang="en-US" baseline="0" dirty="0" err="1"/>
              <a:t>만오천톤의</a:t>
            </a:r>
            <a:r>
              <a:rPr lang="ko-KR" altLang="en-US" baseline="0" dirty="0"/>
              <a:t> 음식물 쓰레기가 낭비가 된다고 하구요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중에서 </a:t>
            </a:r>
            <a:r>
              <a:rPr lang="en-US" altLang="ko-KR" baseline="0" dirty="0"/>
              <a:t>70</a:t>
            </a:r>
            <a:r>
              <a:rPr lang="ko-KR" altLang="en-US" baseline="0" dirty="0"/>
              <a:t>퍼센트가 음식점과 가정에서 발생한다고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그럼 여러분 이런 음식물 쓰레기를 </a:t>
            </a:r>
            <a:r>
              <a:rPr lang="ko-KR" altLang="en-US" baseline="0" dirty="0" err="1"/>
              <a:t>줄여야하지</a:t>
            </a:r>
            <a:r>
              <a:rPr lang="ko-KR" altLang="en-US" baseline="0" dirty="0"/>
              <a:t> 않을까요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네 </a:t>
            </a:r>
            <a:r>
              <a:rPr lang="ko-KR" altLang="en-US" baseline="0" dirty="0" err="1"/>
              <a:t>줄여야겠죠</a:t>
            </a:r>
            <a:r>
              <a:rPr lang="en-US" altLang="ko-KR" baseline="0" dirty="0"/>
              <a:t>~</a:t>
            </a:r>
          </a:p>
          <a:p>
            <a:r>
              <a:rPr lang="ko-KR" altLang="en-US" baseline="0" dirty="0"/>
              <a:t>저희는 그 중에서도 우선 가정에서 발생하는 음식물 쓰레기를 생각해보았습니다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2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사람들은 집안에 남아있는 재료를 </a:t>
            </a:r>
            <a:r>
              <a:rPr lang="ko-KR" altLang="en-US" dirty="0" err="1"/>
              <a:t>소비하므로서</a:t>
            </a:r>
            <a:r>
              <a:rPr lang="ko-KR" altLang="en-US" dirty="0"/>
              <a:t> 음식물 쓰레기를 처리하려고 </a:t>
            </a:r>
            <a:r>
              <a:rPr lang="ko-KR" altLang="en-US" dirty="0" err="1"/>
              <a:t>할것입니다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여기서 한번 더 나아가서</a:t>
            </a:r>
            <a:endParaRPr lang="en-US" altLang="ko-KR" dirty="0"/>
          </a:p>
          <a:p>
            <a:r>
              <a:rPr lang="ko-KR" altLang="en-US" dirty="0"/>
              <a:t>레시피를 골라주면 장을 봐야하는 적정량의 재료를 알려주어서 애초에 재료가 남지 않도록 해보자고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72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넘기기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3BD1-E01F-4251-9D0F-13D5DE67AD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4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46.png"/><Relationship Id="rId10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46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3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6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6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6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7.png"/><Relationship Id="rId4" Type="http://schemas.openxmlformats.org/officeDocument/2006/relationships/image" Target="../media/image126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14.png"/><Relationship Id="rId5" Type="http://schemas.openxmlformats.org/officeDocument/2006/relationships/image" Target="../media/image46.png"/><Relationship Id="rId10" Type="http://schemas.openxmlformats.org/officeDocument/2006/relationships/image" Target="../media/image157.png"/><Relationship Id="rId4" Type="http://schemas.openxmlformats.org/officeDocument/2006/relationships/image" Target="../media/image153.png"/><Relationship Id="rId9" Type="http://schemas.openxmlformats.org/officeDocument/2006/relationships/image" Target="../media/image1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63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63.png"/><Relationship Id="rId9" Type="http://schemas.openxmlformats.org/officeDocument/2006/relationships/image" Target="../media/image1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46.png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" Type="http://schemas.openxmlformats.org/officeDocument/2006/relationships/image" Target="../media/image182.png"/><Relationship Id="rId21" Type="http://schemas.openxmlformats.org/officeDocument/2006/relationships/image" Target="../media/image19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63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114.png"/><Relationship Id="rId5" Type="http://schemas.openxmlformats.org/officeDocument/2006/relationships/image" Target="../media/image46.png"/><Relationship Id="rId10" Type="http://schemas.openxmlformats.org/officeDocument/2006/relationships/image" Target="../media/image157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4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46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981" y="2881754"/>
            <a:ext cx="4009823" cy="3559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0759" y="725066"/>
            <a:ext cx="3213851" cy="6108718"/>
            <a:chOff x="-40759" y="725066"/>
            <a:chExt cx="3213851" cy="61087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0759" y="725066"/>
              <a:ext cx="3213851" cy="61087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7342" y="747176"/>
            <a:ext cx="331646" cy="6078024"/>
            <a:chOff x="10407342" y="747176"/>
            <a:chExt cx="331646" cy="60780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07342" y="747176"/>
              <a:ext cx="331646" cy="6078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676" y="1812882"/>
            <a:ext cx="4537143" cy="3936141"/>
            <a:chOff x="1063676" y="1812882"/>
            <a:chExt cx="4537143" cy="3936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676" y="1812882"/>
              <a:ext cx="4537143" cy="39361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80511" y="2892395"/>
            <a:ext cx="4612490" cy="2227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4365066" cy="1121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70301" y="1518785"/>
            <a:ext cx="6341960" cy="10717536"/>
            <a:chOff x="-1070301" y="1518785"/>
            <a:chExt cx="6341960" cy="10717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0301" y="1518785"/>
              <a:ext cx="6341960" cy="107175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0679" y="1942310"/>
            <a:ext cx="2318394" cy="4117059"/>
            <a:chOff x="2100679" y="1942310"/>
            <a:chExt cx="2318394" cy="4117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0679" y="1942310"/>
              <a:ext cx="2318394" cy="41170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26295" y="1887954"/>
            <a:ext cx="5094324" cy="827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5603" y="2770786"/>
            <a:ext cx="4537143" cy="2915870"/>
            <a:chOff x="5565603" y="2770786"/>
            <a:chExt cx="4537143" cy="29158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5603" y="2770786"/>
              <a:ext cx="4537143" cy="2915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40" y="-113945"/>
            <a:ext cx="6465371" cy="1191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70301" y="1518785"/>
            <a:ext cx="6341960" cy="10717536"/>
            <a:chOff x="-1070301" y="1518785"/>
            <a:chExt cx="6341960" cy="10717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0301" y="1518785"/>
              <a:ext cx="6341960" cy="107175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208" y="4997056"/>
            <a:ext cx="3135581" cy="818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7619" y="1747194"/>
            <a:ext cx="5138915" cy="4164083"/>
            <a:chOff x="5347619" y="1747194"/>
            <a:chExt cx="5138915" cy="4164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1747194"/>
              <a:ext cx="5138915" cy="41640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411" y="2548124"/>
            <a:ext cx="3807147" cy="6858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391" y="3405239"/>
            <a:ext cx="4119796" cy="13169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8305" y="1814978"/>
            <a:ext cx="2405582" cy="43715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3750380" cy="1007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70301" y="1518785"/>
            <a:ext cx="6341960" cy="10717536"/>
            <a:chOff x="-1070301" y="1518785"/>
            <a:chExt cx="6341960" cy="10717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0301" y="1518785"/>
              <a:ext cx="6341960" cy="107175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208" y="4997056"/>
            <a:ext cx="3135581" cy="818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7619" y="1747194"/>
            <a:ext cx="5138915" cy="4164083"/>
            <a:chOff x="5347619" y="1747194"/>
            <a:chExt cx="5138915" cy="4164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1747194"/>
              <a:ext cx="5138915" cy="41640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465" y="2525449"/>
            <a:ext cx="4527337" cy="8103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404" y="3413947"/>
            <a:ext cx="4327929" cy="906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8398" y="1661444"/>
            <a:ext cx="2375489" cy="46345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4135266" cy="1007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70301" y="1518785"/>
            <a:ext cx="6341960" cy="10717536"/>
            <a:chOff x="-1070301" y="1518785"/>
            <a:chExt cx="6341960" cy="10717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0301" y="1518785"/>
              <a:ext cx="6341960" cy="107175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208" y="4997056"/>
            <a:ext cx="3135581" cy="818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7619" y="1747194"/>
            <a:ext cx="5138915" cy="4164083"/>
            <a:chOff x="5347619" y="1747194"/>
            <a:chExt cx="5138915" cy="4164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1747194"/>
              <a:ext cx="5138915" cy="41640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942" y="2548125"/>
            <a:ext cx="4069995" cy="6858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175" y="3403463"/>
            <a:ext cx="4465082" cy="1257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3073" y="1693147"/>
            <a:ext cx="2321039" cy="46028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3520161" cy="959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70301" y="1518785"/>
            <a:ext cx="6341960" cy="10717536"/>
            <a:chOff x="-1070301" y="1518785"/>
            <a:chExt cx="6341960" cy="10717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0301" y="1518785"/>
              <a:ext cx="6341960" cy="107175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208" y="4997056"/>
            <a:ext cx="3135581" cy="818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7619" y="1747194"/>
            <a:ext cx="5138915" cy="4164083"/>
            <a:chOff x="5347619" y="1747194"/>
            <a:chExt cx="5138915" cy="4164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1747194"/>
              <a:ext cx="5138915" cy="41640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058" y="2603363"/>
            <a:ext cx="4566633" cy="11057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4525" y="3573305"/>
            <a:ext cx="3784825" cy="15225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9605" y="1647825"/>
            <a:ext cx="2394282" cy="45902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7055" y="3851636"/>
            <a:ext cx="4262323" cy="1121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82292"/>
            <a:ext cx="3291518" cy="40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331" y="1923712"/>
            <a:ext cx="984837" cy="9587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197" y="2790797"/>
            <a:ext cx="750004" cy="424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450993"/>
            <a:ext cx="1329959" cy="1329959"/>
            <a:chOff x="1820610" y="2450993"/>
            <a:chExt cx="1329959" cy="13299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0610" y="2450993"/>
              <a:ext cx="1329959" cy="1329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0"/>
            <a:ext cx="10695238" cy="7561905"/>
            <a:chOff x="-38095" y="0"/>
            <a:chExt cx="10695238" cy="7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421" y="3859002"/>
            <a:ext cx="7225516" cy="10191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82292"/>
            <a:ext cx="4717318" cy="40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331" y="1923712"/>
            <a:ext cx="965790" cy="9587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957" y="2790797"/>
            <a:ext cx="1121613" cy="424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415246"/>
            <a:ext cx="1334958" cy="1365707"/>
            <a:chOff x="1820610" y="2415246"/>
            <a:chExt cx="1334958" cy="1365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0610" y="2415246"/>
              <a:ext cx="1334958" cy="1365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4303914" cy="1121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530" y="1580722"/>
            <a:ext cx="6622079" cy="4481836"/>
            <a:chOff x="820530" y="1580722"/>
            <a:chExt cx="6622079" cy="44818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97974" y="-367660"/>
              <a:ext cx="13244158" cy="896367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530" y="1580722"/>
              <a:ext cx="6622079" cy="4481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5552" y="2805553"/>
            <a:ext cx="2647305" cy="2047367"/>
            <a:chOff x="7895552" y="2805553"/>
            <a:chExt cx="2647305" cy="2047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6222" y="3375583"/>
              <a:ext cx="2533914" cy="156533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2347" y="2764001"/>
              <a:ext cx="1765570" cy="557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2599552" cy="112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81" y="708539"/>
            <a:ext cx="3358727" cy="802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2" y="1316790"/>
            <a:ext cx="4721016" cy="3866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7620" y="4143924"/>
            <a:ext cx="1659048" cy="362971"/>
            <a:chOff x="4847620" y="4143924"/>
            <a:chExt cx="1659048" cy="362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7620" y="4143924"/>
              <a:ext cx="1659048" cy="36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3178" y="2056838"/>
            <a:ext cx="3086650" cy="4537143"/>
            <a:chOff x="6993178" y="2056838"/>
            <a:chExt cx="3086650" cy="453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3178" y="2056838"/>
              <a:ext cx="3086650" cy="45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507" y="2056838"/>
            <a:ext cx="3086650" cy="4537143"/>
            <a:chOff x="1075507" y="2056838"/>
            <a:chExt cx="3086650" cy="453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507" y="2056838"/>
              <a:ext cx="3086650" cy="45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2599552" cy="112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82" y="708540"/>
            <a:ext cx="5431899" cy="8025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810" y="1299649"/>
            <a:ext cx="5834500" cy="604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23" y="1936854"/>
            <a:ext cx="7012854" cy="867976"/>
            <a:chOff x="948523" y="1936854"/>
            <a:chExt cx="7012854" cy="8679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523" y="1936854"/>
              <a:ext cx="7012854" cy="867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2991" y="3508832"/>
            <a:ext cx="1350794" cy="362971"/>
            <a:chOff x="3752991" y="3508832"/>
            <a:chExt cx="1350794" cy="362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752991" y="3508832"/>
              <a:ext cx="1350794" cy="36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523" y="4691610"/>
            <a:ext cx="6959731" cy="2185944"/>
            <a:chOff x="948523" y="4691610"/>
            <a:chExt cx="6959731" cy="21859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23" y="4691610"/>
              <a:ext cx="6959731" cy="2185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9524"/>
            <a:ext cx="10692796" cy="7572515"/>
            <a:chOff x="9524" y="9524"/>
            <a:chExt cx="10692796" cy="75725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9524"/>
              <a:ext cx="10692796" cy="7572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8969" y="1494480"/>
            <a:ext cx="8317301" cy="5308987"/>
            <a:chOff x="1188969" y="1494480"/>
            <a:chExt cx="8317301" cy="5308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969" y="1494480"/>
              <a:ext cx="8317301" cy="5308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414" y="840629"/>
            <a:ext cx="2165532" cy="9595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4" y="3368823"/>
            <a:ext cx="1274937" cy="4050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3684911"/>
            <a:ext cx="983852" cy="4050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3518" y="3337286"/>
            <a:ext cx="668601" cy="668601"/>
            <a:chOff x="2003518" y="3337286"/>
            <a:chExt cx="668601" cy="668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3518" y="3337286"/>
              <a:ext cx="668601" cy="668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2167739"/>
            <a:ext cx="505556" cy="4050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2483815"/>
            <a:ext cx="867452" cy="405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3518" y="2136199"/>
            <a:ext cx="668601" cy="668601"/>
            <a:chOff x="2003518" y="2136199"/>
            <a:chExt cx="668601" cy="6686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3518" y="2136199"/>
              <a:ext cx="668601" cy="6686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4578796"/>
            <a:ext cx="2714052" cy="4050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4894882"/>
            <a:ext cx="1072528" cy="4050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3518" y="4547258"/>
            <a:ext cx="668601" cy="668601"/>
            <a:chOff x="2003518" y="4547258"/>
            <a:chExt cx="668601" cy="6686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3518" y="4547258"/>
              <a:ext cx="668601" cy="6686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3314030"/>
            <a:ext cx="1328204" cy="4050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3630116"/>
            <a:ext cx="465766" cy="405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50813" y="3282496"/>
            <a:ext cx="668601" cy="668601"/>
            <a:chOff x="5750813" y="3282496"/>
            <a:chExt cx="668601" cy="668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813" y="3282496"/>
              <a:ext cx="668601" cy="6686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2112944"/>
            <a:ext cx="881242" cy="4050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2415992"/>
            <a:ext cx="855385" cy="424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50813" y="2081409"/>
            <a:ext cx="668601" cy="668601"/>
            <a:chOff x="5750813" y="2081409"/>
            <a:chExt cx="668601" cy="6686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813" y="2081409"/>
              <a:ext cx="668601" cy="6686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4524002"/>
            <a:ext cx="1630880" cy="4050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3" y="4827054"/>
            <a:ext cx="1851928" cy="424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50813" y="4492468"/>
            <a:ext cx="668601" cy="668601"/>
            <a:chOff x="5750813" y="4492468"/>
            <a:chExt cx="668601" cy="6686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813" y="4492468"/>
              <a:ext cx="668601" cy="66860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5662835"/>
            <a:ext cx="640128" cy="4050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78" y="5978920"/>
            <a:ext cx="819156" cy="3601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03518" y="5664343"/>
            <a:ext cx="668601" cy="668601"/>
            <a:chOff x="2003518" y="5664343"/>
            <a:chExt cx="668601" cy="6686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3518" y="5664343"/>
              <a:ext cx="668601" cy="66860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5662835"/>
            <a:ext cx="528118" cy="40507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066" y="5987103"/>
            <a:ext cx="855385" cy="4241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50813" y="5664343"/>
            <a:ext cx="668601" cy="668601"/>
            <a:chOff x="5750813" y="5664343"/>
            <a:chExt cx="668601" cy="6686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813" y="5664343"/>
              <a:ext cx="668601" cy="6686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1505" y="2245472"/>
            <a:ext cx="472626" cy="472626"/>
            <a:chOff x="2101505" y="2245472"/>
            <a:chExt cx="472626" cy="4726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1505" y="2245472"/>
              <a:ext cx="472626" cy="4726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06370" y="2178771"/>
            <a:ext cx="392994" cy="441887"/>
            <a:chOff x="5906370" y="2178771"/>
            <a:chExt cx="392994" cy="44188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6370" y="2178771"/>
              <a:ext cx="392994" cy="4418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07619" y="3421106"/>
            <a:ext cx="476037" cy="476037"/>
            <a:chOff x="2107619" y="3421106"/>
            <a:chExt cx="476037" cy="47603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07619" y="3421106"/>
              <a:ext cx="476037" cy="4760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73426" y="3386150"/>
            <a:ext cx="423374" cy="423374"/>
            <a:chOff x="5873426" y="3386150"/>
            <a:chExt cx="423374" cy="42337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3426" y="3386150"/>
              <a:ext cx="423374" cy="4233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21509" y="4664759"/>
            <a:ext cx="452623" cy="452623"/>
            <a:chOff x="2121509" y="4664759"/>
            <a:chExt cx="452623" cy="45262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1509" y="4664759"/>
              <a:ext cx="452623" cy="4526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81863" y="4609962"/>
            <a:ext cx="423374" cy="423374"/>
            <a:chOff x="5881863" y="4609962"/>
            <a:chExt cx="423374" cy="4233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863" y="4609962"/>
              <a:ext cx="423374" cy="4233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39601" y="5787279"/>
            <a:ext cx="398225" cy="398225"/>
            <a:chOff x="2139601" y="5787279"/>
            <a:chExt cx="398225" cy="39822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39601" y="5787279"/>
              <a:ext cx="398225" cy="3982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822065" y="5745952"/>
            <a:ext cx="526096" cy="526096"/>
            <a:chOff x="5822065" y="5745952"/>
            <a:chExt cx="526096" cy="52609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2065" y="5745952"/>
              <a:ext cx="526096" cy="526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27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2599552" cy="112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82" y="708540"/>
            <a:ext cx="3475870" cy="802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8372" y="3599467"/>
            <a:ext cx="1350794" cy="362971"/>
            <a:chOff x="4458372" y="3599467"/>
            <a:chExt cx="1350794" cy="3629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8372" y="3599467"/>
              <a:ext cx="1350794" cy="3629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2" y="1316791"/>
            <a:ext cx="3811959" cy="386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23" y="2837733"/>
            <a:ext cx="3055031" cy="1886440"/>
            <a:chOff x="948523" y="2837733"/>
            <a:chExt cx="3055031" cy="18864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23" y="2837733"/>
              <a:ext cx="3055031" cy="1886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9207" y="1512381"/>
            <a:ext cx="3013587" cy="5365172"/>
            <a:chOff x="6189207" y="1512381"/>
            <a:chExt cx="3013587" cy="5365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9207" y="1512381"/>
              <a:ext cx="3013587" cy="5365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1386838" cy="11211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6545" y="1028230"/>
            <a:ext cx="8038973" cy="4828408"/>
            <a:chOff x="1226545" y="1028230"/>
            <a:chExt cx="8038973" cy="48284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477784" y="-1070817"/>
              <a:ext cx="16077946" cy="965681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6545" y="1028230"/>
              <a:ext cx="8038973" cy="482840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721" y="6092096"/>
            <a:ext cx="8825297" cy="9587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2743114" cy="112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973" y="5887116"/>
            <a:ext cx="7308869" cy="1076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1118" y="1391774"/>
            <a:ext cx="7191334" cy="4312483"/>
            <a:chOff x="1411118" y="1391774"/>
            <a:chExt cx="7191334" cy="43124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3067" y="-482985"/>
              <a:ext cx="14382668" cy="862496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118" y="1391774"/>
              <a:ext cx="7191334" cy="4312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5"/>
            <a:ext cx="3559314" cy="1121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201" y="6021716"/>
            <a:ext cx="4152821" cy="907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9959" y="1028230"/>
            <a:ext cx="5833653" cy="4798547"/>
            <a:chOff x="2089959" y="1028230"/>
            <a:chExt cx="5833653" cy="47985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3660" y="-1057836"/>
              <a:ext cx="11667305" cy="959709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9959" y="1028230"/>
              <a:ext cx="5833653" cy="4798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055" y="3851636"/>
            <a:ext cx="5351837" cy="1115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82292"/>
            <a:ext cx="6187461" cy="40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26" y="1923712"/>
            <a:ext cx="971656" cy="9589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04957" y="2700155"/>
            <a:ext cx="1129604" cy="770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450993"/>
            <a:ext cx="1329959" cy="1329959"/>
            <a:chOff x="1820610" y="2450993"/>
            <a:chExt cx="1329959" cy="13299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0610" y="2450993"/>
              <a:ext cx="1329959" cy="1329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16607" y="1296006"/>
            <a:ext cx="2655419" cy="2655419"/>
            <a:chOff x="4816607" y="1296006"/>
            <a:chExt cx="2655419" cy="26554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6607" y="1296006"/>
              <a:ext cx="2655419" cy="2655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24893" y="1296006"/>
            <a:ext cx="2655419" cy="2655419"/>
            <a:chOff x="7624893" y="1296006"/>
            <a:chExt cx="2655419" cy="2655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4893" y="1296006"/>
              <a:ext cx="2655419" cy="2655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923" y="1301576"/>
            <a:ext cx="3795618" cy="5060891"/>
            <a:chOff x="872923" y="1301576"/>
            <a:chExt cx="3795618" cy="5060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923" y="1301576"/>
              <a:ext cx="3795618" cy="5060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6607" y="4094508"/>
            <a:ext cx="5470844" cy="2260634"/>
            <a:chOff x="4816607" y="4094508"/>
            <a:chExt cx="5470844" cy="22606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6607" y="4094508"/>
              <a:ext cx="5470844" cy="22606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098" y="1212451"/>
            <a:ext cx="2849933" cy="17631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412" y="4287028"/>
            <a:ext cx="2681178" cy="4897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57" y="-83555"/>
            <a:ext cx="2628981" cy="11155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1810" y="4697140"/>
            <a:ext cx="5003242" cy="1605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57" y="-83555"/>
            <a:ext cx="1833904" cy="1115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87" y="1494942"/>
            <a:ext cx="3112513" cy="964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0501" y="2827065"/>
            <a:ext cx="2874309" cy="3609643"/>
            <a:chOff x="940501" y="2827065"/>
            <a:chExt cx="2874309" cy="3609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501" y="2827065"/>
              <a:ext cx="2874309" cy="36096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21" y="2300705"/>
            <a:ext cx="2842042" cy="4201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777" y="1494942"/>
            <a:ext cx="1348865" cy="96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0191" y="2827065"/>
            <a:ext cx="2874309" cy="3609643"/>
            <a:chOff x="4240191" y="2827065"/>
            <a:chExt cx="2874309" cy="3609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0191" y="2827065"/>
              <a:ext cx="2874309" cy="36096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111" y="2300705"/>
            <a:ext cx="2759642" cy="4201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186" y="1494938"/>
            <a:ext cx="3091246" cy="9642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3603" y="2827065"/>
            <a:ext cx="2874309" cy="3609643"/>
            <a:chOff x="7533603" y="2827065"/>
            <a:chExt cx="2874309" cy="36096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3603" y="2827065"/>
              <a:ext cx="2874309" cy="36096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520" y="2309730"/>
            <a:ext cx="2670976" cy="4030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95238" cy="8073651"/>
            <a:chOff x="0" y="0"/>
            <a:chExt cx="10695238" cy="80736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95238" cy="8073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055" y="3851636"/>
            <a:ext cx="1766123" cy="1115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76520"/>
            <a:ext cx="2690709" cy="416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26" y="1923712"/>
            <a:ext cx="971656" cy="9589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959" y="2700159"/>
            <a:ext cx="990947" cy="770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398299"/>
            <a:ext cx="1329959" cy="1329959"/>
            <a:chOff x="1820610" y="2398299"/>
            <a:chExt cx="1329959" cy="13299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0610" y="2398299"/>
              <a:ext cx="1329959" cy="1329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57" y="-83555"/>
            <a:ext cx="1888799" cy="11151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0503" y="1176841"/>
            <a:ext cx="2163541" cy="2163541"/>
            <a:chOff x="1590503" y="1176841"/>
            <a:chExt cx="2163541" cy="2163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503" y="1176841"/>
              <a:ext cx="2163541" cy="216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0459" y="1176841"/>
            <a:ext cx="2163541" cy="2163541"/>
            <a:chOff x="4630459" y="1176841"/>
            <a:chExt cx="2163541" cy="2163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0459" y="1176841"/>
              <a:ext cx="2163541" cy="2163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6816" y="1176841"/>
            <a:ext cx="2163541" cy="2163541"/>
            <a:chOff x="7636816" y="1176841"/>
            <a:chExt cx="2163541" cy="21635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6816" y="1176841"/>
              <a:ext cx="2163541" cy="21635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0503" y="4117886"/>
            <a:ext cx="2163541" cy="2163541"/>
            <a:chOff x="1590503" y="4117886"/>
            <a:chExt cx="2163541" cy="21635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590503" y="4117886"/>
              <a:ext cx="2163541" cy="2163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0459" y="4117886"/>
            <a:ext cx="2163541" cy="2163541"/>
            <a:chOff x="4630459" y="4117886"/>
            <a:chExt cx="2163541" cy="21635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30459" y="4117886"/>
              <a:ext cx="2163541" cy="21635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36816" y="4117886"/>
            <a:ext cx="2163541" cy="2163541"/>
            <a:chOff x="7636816" y="4117886"/>
            <a:chExt cx="2163541" cy="21635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6816" y="4117886"/>
              <a:ext cx="2163541" cy="21635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265" y="3311810"/>
            <a:ext cx="1172502" cy="3858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772" y="3584772"/>
            <a:ext cx="1395855" cy="3028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7220" y="3321991"/>
            <a:ext cx="929035" cy="3414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723" y="3581623"/>
            <a:ext cx="1410293" cy="3333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572" y="3260934"/>
            <a:ext cx="923493" cy="4135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42276" y="3533343"/>
            <a:ext cx="1518331" cy="3333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258" y="6240077"/>
            <a:ext cx="923493" cy="4135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762" y="6512486"/>
            <a:ext cx="1410293" cy="3333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37220" y="6252858"/>
            <a:ext cx="929035" cy="3414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724" y="6512486"/>
            <a:ext cx="1410293" cy="3333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43572" y="6252858"/>
            <a:ext cx="909988" cy="3414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21989" y="6506149"/>
            <a:ext cx="1907750" cy="3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1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48167"/>
            <a:ext cx="10695238" cy="8058239"/>
            <a:chOff x="0" y="-248167"/>
            <a:chExt cx="10695238" cy="8058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48167"/>
              <a:ext cx="10695238" cy="8058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055" y="3816893"/>
            <a:ext cx="1466599" cy="12019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82292"/>
            <a:ext cx="4355271" cy="40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26" y="1923712"/>
            <a:ext cx="971656" cy="9589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04957" y="2700155"/>
            <a:ext cx="1129604" cy="770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450993"/>
            <a:ext cx="1329959" cy="1329959"/>
            <a:chOff x="1820610" y="2450993"/>
            <a:chExt cx="1329959" cy="13299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0610" y="2450993"/>
              <a:ext cx="1329959" cy="1329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7055" y="3851636"/>
            <a:ext cx="1402827" cy="9595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82292"/>
            <a:ext cx="3590747" cy="40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334" y="1923710"/>
            <a:ext cx="965789" cy="9587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111" y="2790797"/>
            <a:ext cx="618556" cy="424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2066" y="2417234"/>
            <a:ext cx="1363719" cy="1363719"/>
            <a:chOff x="1672066" y="2417234"/>
            <a:chExt cx="1363719" cy="13637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2066" y="2417234"/>
              <a:ext cx="1363719" cy="1363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9683" y="682501"/>
            <a:ext cx="4219309" cy="6266173"/>
            <a:chOff x="6559683" y="682501"/>
            <a:chExt cx="4219309" cy="6266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9683" y="682501"/>
              <a:ext cx="4219309" cy="6266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4648" y="2987184"/>
            <a:ext cx="3062971" cy="1524483"/>
            <a:chOff x="2284648" y="2987184"/>
            <a:chExt cx="3062971" cy="15244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1093" y="2903630"/>
              <a:ext cx="3370094" cy="111552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1282" y="3899006"/>
              <a:ext cx="2319737" cy="702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9486" y="2634216"/>
            <a:ext cx="2163541" cy="2163541"/>
            <a:chOff x="5469486" y="2634216"/>
            <a:chExt cx="2163541" cy="2163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9486" y="2634216"/>
              <a:ext cx="2163541" cy="2163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711" y="0"/>
            <a:ext cx="10695238" cy="7561905"/>
            <a:chOff x="-16711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711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44663"/>
            <a:ext cx="10678527" cy="4863933"/>
            <a:chOff x="0" y="1544663"/>
            <a:chExt cx="10678527" cy="4863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44663"/>
              <a:ext cx="10678527" cy="4863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0709" y="1735649"/>
            <a:ext cx="7193821" cy="4333415"/>
            <a:chOff x="1750709" y="1735649"/>
            <a:chExt cx="7193821" cy="43334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709" y="1735649"/>
              <a:ext cx="7193821" cy="433341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079209" y="3717690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용량 문제로 </a:t>
            </a:r>
            <a:r>
              <a:rPr lang="en-US" altLang="ko-KR" dirty="0"/>
              <a:t>UCC</a:t>
            </a:r>
            <a:r>
              <a:rPr lang="ko-KR" altLang="en-US" dirty="0"/>
              <a:t>는 따로 확인 부탁드립니다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707288" cy="7633125"/>
            <a:chOff x="0" y="0"/>
            <a:chExt cx="10707288" cy="76331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707288" cy="7633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7055" y="3851636"/>
            <a:ext cx="2832942" cy="1121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76520"/>
            <a:ext cx="3982252" cy="416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331" y="1923712"/>
            <a:ext cx="975313" cy="9587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73" y="2790797"/>
            <a:ext cx="885518" cy="424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415582"/>
            <a:ext cx="1189528" cy="1337519"/>
            <a:chOff x="1820610" y="2415582"/>
            <a:chExt cx="1189528" cy="13375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0610" y="2415582"/>
              <a:ext cx="1189528" cy="1337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04" y="759698"/>
            <a:ext cx="841595" cy="6096635"/>
            <a:chOff x="-106104" y="759698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6104" y="759698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7001" y="1328151"/>
            <a:ext cx="2713270" cy="683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81263" y="2884139"/>
            <a:ext cx="1842842" cy="1616051"/>
            <a:chOff x="7781263" y="2884139"/>
            <a:chExt cx="1842842" cy="1616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8883" y="3299846"/>
              <a:ext cx="1937454" cy="1571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5702" y="2852765"/>
              <a:ext cx="1208353" cy="4247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4141" y="2636371"/>
            <a:ext cx="2707196" cy="3609643"/>
            <a:chOff x="1174141" y="2636371"/>
            <a:chExt cx="2707196" cy="36096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141" y="2636371"/>
              <a:ext cx="2707196" cy="36096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063" y="1964025"/>
            <a:ext cx="2388194" cy="7038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40" y="-83554"/>
            <a:ext cx="2832951" cy="11155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8011" y="1293449"/>
            <a:ext cx="2057432" cy="6839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35149" y="2601670"/>
            <a:ext cx="2707196" cy="3609643"/>
            <a:chOff x="4535149" y="2601670"/>
            <a:chExt cx="2707196" cy="3609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5149" y="2601670"/>
              <a:ext cx="2707196" cy="36096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5073" y="1929320"/>
            <a:ext cx="2281194" cy="7038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76" y="780919"/>
            <a:ext cx="841595" cy="6096635"/>
            <a:chOff x="-180376" y="780919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0376" y="780919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4"/>
            <a:ext cx="2832942" cy="1121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4248" y="3957365"/>
            <a:ext cx="2726841" cy="2898967"/>
            <a:chOff x="1064248" y="3957365"/>
            <a:chExt cx="2726841" cy="28989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248" y="3957365"/>
              <a:ext cx="2726841" cy="28989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8118" y="4565573"/>
            <a:ext cx="2154746" cy="2290760"/>
            <a:chOff x="3948118" y="4565573"/>
            <a:chExt cx="2154746" cy="2290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8118" y="4565573"/>
              <a:ext cx="2154746" cy="2290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37888" y="5151149"/>
            <a:ext cx="1603939" cy="1705184"/>
            <a:chOff x="6537888" y="5151149"/>
            <a:chExt cx="1603939" cy="17051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7888" y="5151149"/>
              <a:ext cx="1603939" cy="1705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40514" y="5814257"/>
            <a:ext cx="990183" cy="1052686"/>
            <a:chOff x="8640514" y="5814257"/>
            <a:chExt cx="990183" cy="10526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0514" y="5814257"/>
              <a:ext cx="990183" cy="10526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1812" y="951448"/>
            <a:ext cx="6955499" cy="9830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7534" y="2847477"/>
            <a:ext cx="2372554" cy="1162941"/>
            <a:chOff x="947534" y="2847477"/>
            <a:chExt cx="2372554" cy="11629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534" y="2847477"/>
              <a:ext cx="2372554" cy="1162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1089" y="3548371"/>
            <a:ext cx="2197675" cy="1044853"/>
            <a:chOff x="3791089" y="3548371"/>
            <a:chExt cx="2197675" cy="1044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91089" y="3548371"/>
              <a:ext cx="2197675" cy="1044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28296" y="4353970"/>
            <a:ext cx="1663678" cy="797179"/>
            <a:chOff x="6328296" y="4353970"/>
            <a:chExt cx="1663678" cy="7971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8296" y="4353970"/>
              <a:ext cx="1663678" cy="7971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79914" y="4935540"/>
            <a:ext cx="1198453" cy="878716"/>
            <a:chOff x="8279914" y="4935540"/>
            <a:chExt cx="1198453" cy="8787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9914" y="4935540"/>
              <a:ext cx="1198453" cy="8787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65986" y="1824922"/>
            <a:ext cx="3873872" cy="1277339"/>
            <a:chOff x="3465986" y="1824922"/>
            <a:chExt cx="3873872" cy="12773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5986" y="1824922"/>
              <a:ext cx="3873872" cy="1277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39194" y="2116131"/>
            <a:ext cx="3391949" cy="497415"/>
            <a:chOff x="3639194" y="2116131"/>
            <a:chExt cx="3391949" cy="4974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9194" y="2116131"/>
              <a:ext cx="3391949" cy="497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04" y="759698"/>
            <a:ext cx="841595" cy="6096635"/>
            <a:chOff x="-106104" y="759698"/>
            <a:chExt cx="841595" cy="6096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6104" y="759698"/>
              <a:ext cx="841595" cy="6096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" y="-83554"/>
            <a:ext cx="2832942" cy="1121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054" y="2753375"/>
            <a:ext cx="3460022" cy="2055154"/>
            <a:chOff x="922054" y="2753375"/>
            <a:chExt cx="3460022" cy="2055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54" y="2753375"/>
              <a:ext cx="3460022" cy="2055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45565" y="2753375"/>
            <a:ext cx="3460022" cy="2055154"/>
            <a:chOff x="6945565" y="2753375"/>
            <a:chExt cx="3460022" cy="2055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5565" y="2753375"/>
              <a:ext cx="3460022" cy="2055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3673" y="2753375"/>
            <a:ext cx="2206954" cy="585458"/>
            <a:chOff x="4583673" y="2753375"/>
            <a:chExt cx="2206954" cy="585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3673" y="2753375"/>
              <a:ext cx="2206954" cy="585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3673" y="4223071"/>
            <a:ext cx="2206954" cy="585458"/>
            <a:chOff x="4583673" y="4223071"/>
            <a:chExt cx="2206954" cy="585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583673" y="4223071"/>
              <a:ext cx="2206954" cy="5854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269" y="2294820"/>
            <a:ext cx="2539167" cy="6506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364" y="4797729"/>
            <a:ext cx="2762281" cy="650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4091" y="1788679"/>
            <a:ext cx="8292361" cy="3928843"/>
            <a:chOff x="1214091" y="1788679"/>
            <a:chExt cx="8292361" cy="39288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091" y="1788679"/>
              <a:ext cx="8292361" cy="39288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7055" y="3851636"/>
            <a:ext cx="4365066" cy="11211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530" y="4882292"/>
            <a:ext cx="3809604" cy="407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6017" y="1787583"/>
            <a:ext cx="1680426" cy="1680426"/>
            <a:chOff x="7826017" y="1787583"/>
            <a:chExt cx="1680426" cy="1680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6017" y="1787583"/>
              <a:ext cx="1680426" cy="16804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331" y="1923712"/>
            <a:ext cx="965789" cy="9587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195" y="2790797"/>
            <a:ext cx="1031213" cy="424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0610" y="2395497"/>
            <a:ext cx="1357604" cy="1357604"/>
            <a:chOff x="1820610" y="2395497"/>
            <a:chExt cx="1357604" cy="13576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0610" y="2395497"/>
              <a:ext cx="1357604" cy="1357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714</Words>
  <Application>Microsoft Office PowerPoint</Application>
  <PresentationFormat>사용자 지정</PresentationFormat>
  <Paragraphs>105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 성준</cp:lastModifiedBy>
  <cp:revision>40</cp:revision>
  <dcterms:created xsi:type="dcterms:W3CDTF">2022-10-07T01:45:18Z</dcterms:created>
  <dcterms:modified xsi:type="dcterms:W3CDTF">2022-11-06T11:44:59Z</dcterms:modified>
</cp:coreProperties>
</file>